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14" r:id="rId3"/>
    <p:sldId id="409" r:id="rId4"/>
    <p:sldId id="410" r:id="rId5"/>
    <p:sldId id="415" r:id="rId6"/>
    <p:sldId id="416" r:id="rId7"/>
    <p:sldId id="412" r:id="rId8"/>
    <p:sldId id="413" r:id="rId9"/>
    <p:sldId id="414" r:id="rId10"/>
    <p:sldId id="411" r:id="rId11"/>
    <p:sldId id="349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7" autoAdjust="0"/>
    <p:restoredTop sz="94680" autoAdjust="0"/>
  </p:normalViewPr>
  <p:slideViewPr>
    <p:cSldViewPr>
      <p:cViewPr varScale="1">
        <p:scale>
          <a:sx n="83" d="100"/>
          <a:sy n="83" d="100"/>
        </p:scale>
        <p:origin x="133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814A9-2807-45F4-8F4D-C9D2E9886D81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A9C9-BDDB-4B5C-99E2-48243826D7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25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– 1</a:t>
            </a:r>
          </a:p>
          <a:p>
            <a:r>
              <a:rPr lang="nl-NL" sz="4000" dirty="0" smtClean="0"/>
              <a:t>IBS 2.2 Gebouwen en terreinen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9284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Afmaken tariefberekening.</a:t>
            </a:r>
          </a:p>
          <a:p>
            <a:r>
              <a:rPr lang="nl-NL" dirty="0" smtClean="0"/>
              <a:t>Richting saldoberekening</a:t>
            </a:r>
          </a:p>
          <a:p>
            <a:endParaRPr lang="nl-NL" dirty="0"/>
          </a:p>
          <a:p>
            <a:r>
              <a:rPr lang="nl-NL" dirty="0" smtClean="0"/>
              <a:t>In Excel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7128792" cy="648072"/>
          </a:xfrm>
        </p:spPr>
        <p:txBody>
          <a:bodyPr/>
          <a:lstStyle/>
          <a:p>
            <a:r>
              <a:rPr lang="nl-NL" dirty="0" smtClean="0"/>
              <a:t>Hoelang doet een machine over een ha?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Werkbreedte: 6 meter</a:t>
            </a:r>
          </a:p>
          <a:p>
            <a:r>
              <a:rPr lang="nl-NL" dirty="0"/>
              <a:t>Werksnelheid: 4 km/u</a:t>
            </a:r>
          </a:p>
          <a:p>
            <a:r>
              <a:rPr lang="nl-NL" dirty="0"/>
              <a:t>Opslag wenden en keren: 10%</a:t>
            </a:r>
          </a:p>
          <a:p>
            <a:endParaRPr lang="nl-NL" dirty="0"/>
          </a:p>
          <a:p>
            <a:pPr marL="114300" indent="0">
              <a:buNone/>
            </a:pPr>
            <a:r>
              <a:rPr lang="nl-NL" dirty="0"/>
              <a:t>100 : 6 = 16,67 </a:t>
            </a:r>
            <a:r>
              <a:rPr lang="nl-NL" dirty="0">
                <a:sym typeface="Wingdings" panose="05000000000000000000" pitchFamily="2" charset="2"/>
              </a:rPr>
              <a:t> 17 werkgangen</a:t>
            </a:r>
          </a:p>
          <a:p>
            <a:pPr marL="114300" indent="0">
              <a:buNone/>
            </a:pPr>
            <a:r>
              <a:rPr lang="nl-NL" dirty="0">
                <a:sym typeface="Wingdings" panose="05000000000000000000" pitchFamily="2" charset="2"/>
              </a:rPr>
              <a:t>17 x 100 = 1700 meter</a:t>
            </a:r>
          </a:p>
          <a:p>
            <a:pPr marL="114300" indent="0">
              <a:buNone/>
            </a:pPr>
            <a:r>
              <a:rPr lang="nl-NL" dirty="0">
                <a:sym typeface="Wingdings" panose="05000000000000000000" pitchFamily="2" charset="2"/>
              </a:rPr>
              <a:t>1700 + 10% = 1870 meter</a:t>
            </a:r>
          </a:p>
          <a:p>
            <a:pPr marL="114300" indent="0">
              <a:buNone/>
            </a:pPr>
            <a:r>
              <a:rPr lang="nl-NL" dirty="0">
                <a:sym typeface="Wingdings" panose="05000000000000000000" pitchFamily="2" charset="2"/>
              </a:rPr>
              <a:t>1870 : 4000 = 0,4675 uur </a:t>
            </a:r>
          </a:p>
          <a:p>
            <a:pPr marL="114300" indent="0">
              <a:buNone/>
            </a:pPr>
            <a:r>
              <a:rPr lang="nl-NL" dirty="0">
                <a:sym typeface="Wingdings" panose="05000000000000000000" pitchFamily="2" charset="2"/>
              </a:rPr>
              <a:t>0,4675 x 60 = 28,05 minuten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203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 33 t/m 40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Bespreken.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1811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Efficiënt inzetten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Hakselen</a:t>
            </a:r>
          </a:p>
          <a:p>
            <a:pPr lvl="1"/>
            <a:r>
              <a:rPr lang="nl-NL" dirty="0" smtClean="0"/>
              <a:t>Mais, gras</a:t>
            </a:r>
          </a:p>
          <a:p>
            <a:pPr lvl="1"/>
            <a:endParaRPr lang="nl-NL" dirty="0"/>
          </a:p>
          <a:p>
            <a:r>
              <a:rPr lang="nl-NL" dirty="0" smtClean="0"/>
              <a:t>Rooier</a:t>
            </a:r>
          </a:p>
          <a:p>
            <a:pPr lvl="1"/>
            <a:r>
              <a:rPr lang="nl-NL" dirty="0" smtClean="0"/>
              <a:t>Bieten, Pastinaak, Cichorei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 smtClean="0"/>
              <a:t>Zelfrijder + werktuig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042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tarief oogst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Hakselaar + bek</a:t>
            </a:r>
          </a:p>
          <a:p>
            <a:r>
              <a:rPr lang="nl-NL" dirty="0" smtClean="0"/>
              <a:t>Trekkers + kippers</a:t>
            </a:r>
          </a:p>
          <a:p>
            <a:r>
              <a:rPr lang="nl-NL" dirty="0" err="1" smtClean="0"/>
              <a:t>Loader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Maak de opgaven over de hakselaar.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938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tarief naar saldo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is een saldobegroting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Wat is een begroting?</a:t>
            </a:r>
          </a:p>
          <a:p>
            <a:pPr marL="514350" indent="-514350">
              <a:buAutoNum type="arabicPeriod"/>
            </a:pPr>
            <a:r>
              <a:rPr lang="nl-NL" dirty="0" smtClean="0"/>
              <a:t>Wat zou een saldo zijn?</a:t>
            </a:r>
          </a:p>
          <a:p>
            <a:pPr marL="514350" indent="-514350">
              <a:buAutoNum type="arabicPeriod"/>
            </a:pPr>
            <a:r>
              <a:rPr lang="nl-NL" dirty="0" smtClean="0"/>
              <a:t>Hoe komt de tariefberekening hierin terug?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9723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Kosten-batenanalyse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Baten  (=opbrengst)</a:t>
            </a:r>
          </a:p>
          <a:p>
            <a:pPr marL="0" indent="0">
              <a:buNone/>
            </a:pPr>
            <a:r>
              <a:rPr lang="nl-NL" u="sng" dirty="0" smtClean="0"/>
              <a:t>Kosten                     -</a:t>
            </a:r>
          </a:p>
          <a:p>
            <a:pPr marL="0" indent="0">
              <a:buNone/>
            </a:pPr>
            <a:r>
              <a:rPr lang="nl-NL" dirty="0" smtClean="0"/>
              <a:t>Saldo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2003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Kies een teelt waarover je op je stagebedrijf veel te weten kunt komen.</a:t>
            </a:r>
          </a:p>
          <a:p>
            <a:pPr marL="514350" indent="-514350">
              <a:buAutoNum type="arabicPeriod"/>
            </a:pPr>
            <a:r>
              <a:rPr lang="nl-NL" dirty="0" smtClean="0"/>
              <a:t>Bedenk wat alle kosten zijn die een teelt met zich meebrengen.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Bronvermelding, narekenen, navragen</a:t>
            </a:r>
          </a:p>
          <a:p>
            <a:pPr marL="514350" indent="-514350">
              <a:buAutoNum type="arabicPeriod"/>
            </a:pPr>
            <a:r>
              <a:rPr lang="nl-NL" dirty="0" smtClean="0"/>
              <a:t>Minimaal één tariefberekening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Trekker + werktuig 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Of zelfrijder (</a:t>
            </a:r>
            <a:r>
              <a:rPr lang="nl-NL" dirty="0" err="1" smtClean="0"/>
              <a:t>evt</a:t>
            </a:r>
            <a:r>
              <a:rPr lang="nl-NL" dirty="0" smtClean="0"/>
              <a:t> + werktuig)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De machine die je kiest hebben ze uiteraard op je stagebedrijf.</a:t>
            </a:r>
          </a:p>
          <a:p>
            <a:pPr marL="514350" indent="-514350">
              <a:buAutoNum type="arabicPeriod"/>
            </a:pPr>
            <a:r>
              <a:rPr lang="nl-NL" dirty="0" smtClean="0"/>
              <a:t>Net verslag in Word.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217792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1751</TotalTime>
  <Words>225</Words>
  <Application>Microsoft Office PowerPoint</Application>
  <PresentationFormat>Diavoorstelling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Kantoorthema</vt:lpstr>
      <vt:lpstr>PowerPoint-presentatie</vt:lpstr>
      <vt:lpstr>Wat gaan we vandaag doen?</vt:lpstr>
      <vt:lpstr>Hoelang doet een machine over een ha?</vt:lpstr>
      <vt:lpstr>Opdrachten 33 t/m 40</vt:lpstr>
      <vt:lpstr>Efficiënt inzetten</vt:lpstr>
      <vt:lpstr>Totale tarief oogst</vt:lpstr>
      <vt:lpstr>Van tarief naar saldo</vt:lpstr>
      <vt:lpstr>Kosten-batenanalyse</vt:lpstr>
      <vt:lpstr>Portfolio-opdracht</vt:lpstr>
      <vt:lpstr>PowerPoint-presentatie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67</cp:revision>
  <dcterms:created xsi:type="dcterms:W3CDTF">2013-11-15T15:05:42Z</dcterms:created>
  <dcterms:modified xsi:type="dcterms:W3CDTF">2017-11-16T11:46:43Z</dcterms:modified>
</cp:coreProperties>
</file>